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64" r:id="rId1"/>
  </p:sldMasterIdLst>
  <p:sldIdLst>
    <p:sldId id="273" r:id="rId2"/>
    <p:sldId id="272" r:id="rId3"/>
    <p:sldId id="274" r:id="rId4"/>
    <p:sldId id="277" r:id="rId5"/>
    <p:sldId id="278" r:id="rId6"/>
    <p:sldId id="279" r:id="rId7"/>
    <p:sldId id="280" r:id="rId8"/>
    <p:sldId id="283" r:id="rId9"/>
    <p:sldId id="282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4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6" autoAdjust="0"/>
    <p:restoredTop sz="94660"/>
  </p:normalViewPr>
  <p:slideViewPr>
    <p:cSldViewPr snapToGrid="0">
      <p:cViewPr varScale="1">
        <p:scale>
          <a:sx n="79" d="100"/>
          <a:sy n="79" d="100"/>
        </p:scale>
        <p:origin x="7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73D55F9-11A3-4523-8F38-6BA37933791A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932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4135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38318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1083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97941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0952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2614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615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8096C-64ED-4153-A483-5C02E44AD5C3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906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4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792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1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1594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67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7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1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562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44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3BAB95-8DA7-460B-B00A-7037C8394FB0}" type="datetime1">
              <a:rPr lang="en-US" smtClean="0"/>
              <a:pPr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54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5" r:id="rId1"/>
    <p:sldLayoutId id="2147484466" r:id="rId2"/>
    <p:sldLayoutId id="2147484467" r:id="rId3"/>
    <p:sldLayoutId id="2147484468" r:id="rId4"/>
    <p:sldLayoutId id="2147484469" r:id="rId5"/>
    <p:sldLayoutId id="2147484470" r:id="rId6"/>
    <p:sldLayoutId id="2147484471" r:id="rId7"/>
    <p:sldLayoutId id="2147484472" r:id="rId8"/>
    <p:sldLayoutId id="2147484473" r:id="rId9"/>
    <p:sldLayoutId id="2147484474" r:id="rId10"/>
    <p:sldLayoutId id="2147484475" r:id="rId11"/>
    <p:sldLayoutId id="2147484476" r:id="rId12"/>
    <p:sldLayoutId id="2147484477" r:id="rId13"/>
    <p:sldLayoutId id="2147484478" r:id="rId14"/>
    <p:sldLayoutId id="2147484479" r:id="rId15"/>
    <p:sldLayoutId id="2147484480" r:id="rId16"/>
    <p:sldLayoutId id="214748448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48DF-B686-D707-FD8E-6C2A3B30C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5" y="1728281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sr-Cyrl-RS" sz="4000" b="1" dirty="0"/>
              <a:t>Илустрација рада апликације из угла корисника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305B9-1514-64A3-4B5A-D6232A8D51E3}"/>
              </a:ext>
            </a:extLst>
          </p:cNvPr>
          <p:cNvSpPr txBox="1"/>
          <p:nvPr/>
        </p:nvSpPr>
        <p:spPr>
          <a:xfrm>
            <a:off x="1482716" y="3429000"/>
            <a:ext cx="9226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Cyrl-RS" sz="3600" b="1" dirty="0"/>
              <a:t>Функционалности непријављеног корисника</a:t>
            </a:r>
          </a:p>
        </p:txBody>
      </p:sp>
    </p:spTree>
    <p:extLst>
      <p:ext uri="{BB962C8B-B14F-4D97-AF65-F5344CB8AC3E}">
        <p14:creationId xmlns:p14="http://schemas.microsoft.com/office/powerpoint/2010/main" val="3224322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07747F2-3D52-868C-21DC-CFB8474FF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67818" y="841965"/>
            <a:ext cx="8246205" cy="45907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C2EA60-2EDF-563C-816D-3B94ABD5064D}"/>
              </a:ext>
            </a:extLst>
          </p:cNvPr>
          <p:cNvSpPr txBox="1"/>
          <p:nvPr/>
        </p:nvSpPr>
        <p:spPr>
          <a:xfrm>
            <a:off x="538480" y="5539345"/>
            <a:ext cx="1110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Приказ својих резервација и отказивање резервације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742BBF-427B-F77A-5254-4F281DAE0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897" y="257726"/>
            <a:ext cx="8246205" cy="47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51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screenshot, font, line&#10;&#10;Description automatically generated">
            <a:extLst>
              <a:ext uri="{FF2B5EF4-FFF2-40B4-BE49-F238E27FC236}">
                <a16:creationId xmlns:a16="http://schemas.microsoft.com/office/drawing/2014/main" id="{8AEC4BCF-9713-033B-748D-CBE1D833B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120" y="444910"/>
            <a:ext cx="5791948" cy="17086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9D0E175-7BE9-8F35-2CFD-F9B6C0BDA79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9162" y="2498203"/>
            <a:ext cx="5211458" cy="207155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AF7CE784-7619-4E02-B792-A19E3791D4F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77482" y="4905469"/>
            <a:ext cx="5788586" cy="141820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21D778-66A8-DC8B-C9AE-70E6A39ED331}"/>
              </a:ext>
            </a:extLst>
          </p:cNvPr>
          <p:cNvSpPr txBox="1"/>
          <p:nvPr/>
        </p:nvSpPr>
        <p:spPr>
          <a:xfrm>
            <a:off x="613226" y="750623"/>
            <a:ext cx="4743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Оцењивање филма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262240-AE25-EB89-84CF-50833FBF524F}"/>
              </a:ext>
            </a:extLst>
          </p:cNvPr>
          <p:cNvSpPr txBox="1"/>
          <p:nvPr/>
        </p:nvSpPr>
        <p:spPr>
          <a:xfrm>
            <a:off x="127807" y="5389820"/>
            <a:ext cx="5714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Брисање свог коментара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B87F51-7074-2FED-609C-A4D8D67E27AC}"/>
              </a:ext>
            </a:extLst>
          </p:cNvPr>
          <p:cNvSpPr txBox="1"/>
          <p:nvPr/>
        </p:nvSpPr>
        <p:spPr>
          <a:xfrm>
            <a:off x="4807069" y="3103362"/>
            <a:ext cx="795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Коментарисање филма</a:t>
            </a:r>
          </a:p>
        </p:txBody>
      </p:sp>
    </p:spTree>
    <p:extLst>
      <p:ext uri="{BB962C8B-B14F-4D97-AF65-F5344CB8AC3E}">
        <p14:creationId xmlns:p14="http://schemas.microsoft.com/office/powerpoint/2010/main" val="2142228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6860B7-0E55-0FF2-65F3-0369F9D50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5" y="1728281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sr-Cyrl-RS" sz="4000" b="1" dirty="0"/>
              <a:t>Илустрација рада апликације из угла корисника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8397E6-0425-4B6C-8611-2DD11EB07757}"/>
              </a:ext>
            </a:extLst>
          </p:cNvPr>
          <p:cNvSpPr txBox="1"/>
          <p:nvPr/>
        </p:nvSpPr>
        <p:spPr>
          <a:xfrm>
            <a:off x="1966207" y="3429000"/>
            <a:ext cx="82595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Функционалности администратора</a:t>
            </a:r>
            <a:r>
              <a:rPr lang="en-US" sz="3600" b="1" dirty="0"/>
              <a:t> (Admin Dashboard)</a:t>
            </a:r>
            <a:endParaRPr lang="sr-Cyrl-RS" sz="3600" b="1" dirty="0"/>
          </a:p>
        </p:txBody>
      </p:sp>
    </p:spTree>
    <p:extLst>
      <p:ext uri="{BB962C8B-B14F-4D97-AF65-F5344CB8AC3E}">
        <p14:creationId xmlns:p14="http://schemas.microsoft.com/office/powerpoint/2010/main" val="2126048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21B5660-25BE-E0E2-91DA-CE8C9FA953B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7196" y="1910939"/>
            <a:ext cx="10467447" cy="450100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EBF421-FB0F-F3D7-B015-46F4C07C2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99" y="1280160"/>
            <a:ext cx="10466123" cy="561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D1D4B8-BABF-081B-1492-980CCC08CAAD}"/>
              </a:ext>
            </a:extLst>
          </p:cNvPr>
          <p:cNvSpPr txBox="1"/>
          <p:nvPr/>
        </p:nvSpPr>
        <p:spPr>
          <a:xfrm>
            <a:off x="538479" y="338061"/>
            <a:ext cx="1110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Admin Dashboard </a:t>
            </a:r>
            <a:r>
              <a:rPr lang="sr-Cyrl-RS" sz="3600" b="1" dirty="0"/>
              <a:t>и уређивање филмова</a:t>
            </a:r>
          </a:p>
        </p:txBody>
      </p:sp>
    </p:spTree>
    <p:extLst>
      <p:ext uri="{BB962C8B-B14F-4D97-AF65-F5344CB8AC3E}">
        <p14:creationId xmlns:p14="http://schemas.microsoft.com/office/powerpoint/2010/main" val="1245607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560440-268E-27ED-6789-3EF74CE32F6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30275" y="1057205"/>
            <a:ext cx="4367402" cy="559923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4C584BE-9DE0-EA3F-7463-4F42D98DB22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35097" y="1052526"/>
            <a:ext cx="3586503" cy="560391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D7A3EB-EFA4-3D0E-65B8-9F1734549463}"/>
              </a:ext>
            </a:extLst>
          </p:cNvPr>
          <p:cNvSpPr txBox="1"/>
          <p:nvPr/>
        </p:nvSpPr>
        <p:spPr>
          <a:xfrm>
            <a:off x="1442310" y="201561"/>
            <a:ext cx="4743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200" b="1" dirty="0"/>
              <a:t>Додавање новог филма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495357-6FB7-CBFE-4F7F-D4ACBB34E40B}"/>
              </a:ext>
            </a:extLst>
          </p:cNvPr>
          <p:cNvSpPr txBox="1"/>
          <p:nvPr/>
        </p:nvSpPr>
        <p:spPr>
          <a:xfrm>
            <a:off x="6156682" y="201561"/>
            <a:ext cx="4743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200" b="1" dirty="0"/>
              <a:t>Уређивање категорија</a:t>
            </a:r>
          </a:p>
        </p:txBody>
      </p:sp>
    </p:spTree>
    <p:extLst>
      <p:ext uri="{BB962C8B-B14F-4D97-AF65-F5344CB8AC3E}">
        <p14:creationId xmlns:p14="http://schemas.microsoft.com/office/powerpoint/2010/main" val="3560130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F70CF4BA-2231-4D7F-1FE8-2212DAB8AE0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7715" y="353962"/>
            <a:ext cx="11796570" cy="495456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B932A8-ACBD-BF76-5205-7E6B93B6C109}"/>
              </a:ext>
            </a:extLst>
          </p:cNvPr>
          <p:cNvSpPr txBox="1"/>
          <p:nvPr/>
        </p:nvSpPr>
        <p:spPr>
          <a:xfrm>
            <a:off x="543560" y="5627816"/>
            <a:ext cx="11104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200" b="1" dirty="0"/>
              <a:t>Уређивање пројекција и података везаних за локацију</a:t>
            </a:r>
          </a:p>
        </p:txBody>
      </p:sp>
    </p:spTree>
    <p:extLst>
      <p:ext uri="{BB962C8B-B14F-4D97-AF65-F5344CB8AC3E}">
        <p14:creationId xmlns:p14="http://schemas.microsoft.com/office/powerpoint/2010/main" val="2968691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6012DDF-EED4-0A46-6754-CC3353836F1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00532" y="1797095"/>
            <a:ext cx="4552723" cy="4721691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DC47AB-5DC5-85B8-F4F8-7DF5098DA50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743" y="2763672"/>
            <a:ext cx="4801916" cy="3184843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3E80D6-6326-302D-D7A9-97242ECE4C72}"/>
              </a:ext>
            </a:extLst>
          </p:cNvPr>
          <p:cNvSpPr txBox="1"/>
          <p:nvPr/>
        </p:nvSpPr>
        <p:spPr>
          <a:xfrm>
            <a:off x="891189" y="1509252"/>
            <a:ext cx="46970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200" b="1" dirty="0"/>
              <a:t>Уређивање биоскопских сала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C64BB-20CF-206A-9E7A-AD0E26C7AE9B}"/>
              </a:ext>
            </a:extLst>
          </p:cNvPr>
          <p:cNvSpPr txBox="1"/>
          <p:nvPr/>
        </p:nvSpPr>
        <p:spPr>
          <a:xfrm>
            <a:off x="6705227" y="441866"/>
            <a:ext cx="47433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200" b="1" dirty="0"/>
              <a:t>Додавање нове пројекције</a:t>
            </a:r>
          </a:p>
        </p:txBody>
      </p:sp>
    </p:spTree>
    <p:extLst>
      <p:ext uri="{BB962C8B-B14F-4D97-AF65-F5344CB8AC3E}">
        <p14:creationId xmlns:p14="http://schemas.microsoft.com/office/powerpoint/2010/main" val="2256726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88468B-A9D9-14C0-1FCC-07A4B34562C5}"/>
              </a:ext>
            </a:extLst>
          </p:cNvPr>
          <p:cNvSpPr txBox="1"/>
          <p:nvPr/>
        </p:nvSpPr>
        <p:spPr>
          <a:xfrm>
            <a:off x="543560" y="221030"/>
            <a:ext cx="1110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Управљање резервација</a:t>
            </a:r>
            <a:r>
              <a:rPr lang="sr-Latn-RS" sz="3600" b="1" dirty="0"/>
              <a:t> </a:t>
            </a:r>
            <a:r>
              <a:rPr lang="sr-Cyrl-RS" sz="3600" b="1" dirty="0"/>
              <a:t>свих корисника</a:t>
            </a: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F65475-E97D-F23F-942B-1ACD54E3A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08" y="977313"/>
            <a:ext cx="11104880" cy="54771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9B30EF-BACE-4757-9B9B-65B09EF98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47" y="2472388"/>
            <a:ext cx="3839988" cy="420820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9799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2C107B5-5BBF-46E4-6BBF-F7A95D4B60D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7727" y="1587375"/>
            <a:ext cx="11589807" cy="460694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3425B0-A244-0F4B-5F5C-D558E5E0A01D}"/>
              </a:ext>
            </a:extLst>
          </p:cNvPr>
          <p:cNvSpPr txBox="1"/>
          <p:nvPr/>
        </p:nvSpPr>
        <p:spPr>
          <a:xfrm>
            <a:off x="543560" y="458498"/>
            <a:ext cx="1110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Уређивање корисника и додела улога</a:t>
            </a:r>
          </a:p>
        </p:txBody>
      </p:sp>
    </p:spTree>
    <p:extLst>
      <p:ext uri="{BB962C8B-B14F-4D97-AF65-F5344CB8AC3E}">
        <p14:creationId xmlns:p14="http://schemas.microsoft.com/office/powerpoint/2010/main" val="1826580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movie&#10;&#10;Description automatically generated">
            <a:extLst>
              <a:ext uri="{FF2B5EF4-FFF2-40B4-BE49-F238E27FC236}">
                <a16:creationId xmlns:a16="http://schemas.microsoft.com/office/drawing/2014/main" id="{44C66449-C192-9213-2DF6-658FF29E7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277" y="176420"/>
            <a:ext cx="4562460" cy="650516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B286E1-497B-8C63-4D01-D6BE43145E2D}"/>
              </a:ext>
            </a:extLst>
          </p:cNvPr>
          <p:cNvSpPr txBox="1"/>
          <p:nvPr/>
        </p:nvSpPr>
        <p:spPr>
          <a:xfrm>
            <a:off x="1765453" y="462064"/>
            <a:ext cx="3788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Cyrl-RS" sz="3600" b="1" dirty="0"/>
              <a:t>Почетна страница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F196B4-73FC-8C0A-B3FE-5067905F2C59}"/>
              </a:ext>
            </a:extLst>
          </p:cNvPr>
          <p:cNvSpPr txBox="1"/>
          <p:nvPr/>
        </p:nvSpPr>
        <p:spPr>
          <a:xfrm>
            <a:off x="674263" y="3013501"/>
            <a:ext cx="59338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Cyrl-RS" sz="2400" dirty="0"/>
              <a:t>приказ 10 најбоље оцењених филмова од стране корисника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Cyrl-RS" sz="2400" dirty="0"/>
              <a:t>приказ 10 најновијих филмова у понуди</a:t>
            </a:r>
          </a:p>
        </p:txBody>
      </p:sp>
    </p:spTree>
    <p:extLst>
      <p:ext uri="{BB962C8B-B14F-4D97-AF65-F5344CB8AC3E}">
        <p14:creationId xmlns:p14="http://schemas.microsoft.com/office/powerpoint/2010/main" val="2831451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movie&#10;&#10;Description automatically generated with medium confidence">
            <a:extLst>
              <a:ext uri="{FF2B5EF4-FFF2-40B4-BE49-F238E27FC236}">
                <a16:creationId xmlns:a16="http://schemas.microsoft.com/office/drawing/2014/main" id="{0F10D493-6180-7F2F-A22E-AEEA178C7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791" y="78612"/>
            <a:ext cx="6397557" cy="67007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677BF-454A-AD45-8278-04800C85E67E}"/>
              </a:ext>
            </a:extLst>
          </p:cNvPr>
          <p:cNvSpPr txBox="1"/>
          <p:nvPr/>
        </p:nvSpPr>
        <p:spPr>
          <a:xfrm>
            <a:off x="0" y="253394"/>
            <a:ext cx="542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Страница са свим филмовима у понуди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DA6484-3E97-053E-9C75-81C56F5814D7}"/>
              </a:ext>
            </a:extLst>
          </p:cNvPr>
          <p:cNvSpPr txBox="1"/>
          <p:nvPr/>
        </p:nvSpPr>
        <p:spPr>
          <a:xfrm>
            <a:off x="1524000" y="1628505"/>
            <a:ext cx="2376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Cyrl-RS" sz="2400" dirty="0"/>
              <a:t>пагинација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Cyrl-RS" sz="2400" dirty="0"/>
              <a:t>сортирање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Cyrl-RS" sz="2400" dirty="0"/>
              <a:t>филтрирање </a:t>
            </a: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5F056B4-CA36-9E8F-2E39-F9541A8B8CF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2244" y="3136015"/>
            <a:ext cx="4104309" cy="332227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097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FAD4DC6-F41C-9DA5-D952-6F1B4BDBA2B9}"/>
              </a:ext>
            </a:extLst>
          </p:cNvPr>
          <p:cNvSpPr txBox="1"/>
          <p:nvPr/>
        </p:nvSpPr>
        <p:spPr>
          <a:xfrm>
            <a:off x="-111190" y="1414700"/>
            <a:ext cx="44552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Детаљан приказ изабраног филма</a:t>
            </a:r>
          </a:p>
        </p:txBody>
      </p:sp>
      <p:pic>
        <p:nvPicPr>
          <p:cNvPr id="9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E10C4C9-34AE-067F-A610-231D259EB27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344078" y="155643"/>
            <a:ext cx="7708492" cy="4336028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D6D326-1090-B7AA-7017-DB24840C5131}"/>
              </a:ext>
            </a:extLst>
          </p:cNvPr>
          <p:cNvSpPr txBox="1"/>
          <p:nvPr/>
        </p:nvSpPr>
        <p:spPr>
          <a:xfrm>
            <a:off x="5793077" y="5273848"/>
            <a:ext cx="5892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Приказ коментара на филм</a:t>
            </a:r>
          </a:p>
        </p:txBody>
      </p:sp>
      <p:pic>
        <p:nvPicPr>
          <p:cNvPr id="11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79B44EE-5ACD-9A01-688E-2FE739D7E4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430" y="3874085"/>
            <a:ext cx="5286490" cy="2828272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523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100A73-9D4F-BD14-8F3D-23D059D43DC9}"/>
              </a:ext>
            </a:extLst>
          </p:cNvPr>
          <p:cNvSpPr txBox="1"/>
          <p:nvPr/>
        </p:nvSpPr>
        <p:spPr>
          <a:xfrm>
            <a:off x="2116816" y="5075065"/>
            <a:ext cx="795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Приказ пројекција за изабрани филм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6ACECBF-B631-698C-C6F6-36E1E69184D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3672" y="711815"/>
            <a:ext cx="11784656" cy="380055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7844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17391C9-BEED-D314-44B2-4327ED65C5F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39312" y="1973439"/>
            <a:ext cx="9113376" cy="460225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8D459D-13A2-A1C2-D7A9-2AD5ECE00B6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39311" y="1354485"/>
            <a:ext cx="9113376" cy="52401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C44379-F487-A29B-B16D-C7D835EBCAD6}"/>
              </a:ext>
            </a:extLst>
          </p:cNvPr>
          <p:cNvSpPr txBox="1"/>
          <p:nvPr/>
        </p:nvSpPr>
        <p:spPr>
          <a:xfrm>
            <a:off x="2116815" y="280136"/>
            <a:ext cx="795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Преглед репертоара биоскопа</a:t>
            </a:r>
          </a:p>
        </p:txBody>
      </p:sp>
    </p:spTree>
    <p:extLst>
      <p:ext uri="{BB962C8B-B14F-4D97-AF65-F5344CB8AC3E}">
        <p14:creationId xmlns:p14="http://schemas.microsoft.com/office/powerpoint/2010/main" val="104096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5685AB-F567-990B-A22A-4AFBF4AFE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676" y="1783351"/>
            <a:ext cx="4105463" cy="449913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3755E1-3ED5-F40E-8D4A-7CFCEE6D3905}"/>
              </a:ext>
            </a:extLst>
          </p:cNvPr>
          <p:cNvSpPr txBox="1"/>
          <p:nvPr/>
        </p:nvSpPr>
        <p:spPr>
          <a:xfrm>
            <a:off x="441239" y="240405"/>
            <a:ext cx="5892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Регистрација и пријава корисника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3BDF5A-BFEB-6C94-CAAA-A33AC6B10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862" y="403761"/>
            <a:ext cx="4085716" cy="587872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274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48DF-B686-D707-FD8E-6C2A3B30C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5" y="1728281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sr-Cyrl-RS" sz="4000" b="1" dirty="0"/>
              <a:t>Илустрација рада апликације из угла корисника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305B9-1514-64A3-4B5A-D6232A8D51E3}"/>
              </a:ext>
            </a:extLst>
          </p:cNvPr>
          <p:cNvSpPr txBox="1"/>
          <p:nvPr/>
        </p:nvSpPr>
        <p:spPr>
          <a:xfrm>
            <a:off x="1724768" y="3429000"/>
            <a:ext cx="874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Cyrl-RS" sz="3600" b="1" dirty="0"/>
              <a:t>Функционалности пријављеног корисника</a:t>
            </a:r>
          </a:p>
        </p:txBody>
      </p:sp>
    </p:spTree>
    <p:extLst>
      <p:ext uri="{BB962C8B-B14F-4D97-AF65-F5344CB8AC3E}">
        <p14:creationId xmlns:p14="http://schemas.microsoft.com/office/powerpoint/2010/main" val="48637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7AC1A2-2B23-5E4E-4E98-515C40188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75" y="1928140"/>
            <a:ext cx="8243986" cy="39571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70AF4D59-7DBA-F7E7-1F7F-2461A225B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02173" y="1710299"/>
            <a:ext cx="3700452" cy="439279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801988F-ADBA-99AA-484C-384B4B8AEF3D}"/>
              </a:ext>
            </a:extLst>
          </p:cNvPr>
          <p:cNvSpPr txBox="1"/>
          <p:nvPr/>
        </p:nvSpPr>
        <p:spPr>
          <a:xfrm>
            <a:off x="2116816" y="431740"/>
            <a:ext cx="795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/>
              <a:t>Резервација улазнице</a:t>
            </a:r>
          </a:p>
        </p:txBody>
      </p:sp>
    </p:spTree>
    <p:extLst>
      <p:ext uri="{BB962C8B-B14F-4D97-AF65-F5344CB8AC3E}">
        <p14:creationId xmlns:p14="http://schemas.microsoft.com/office/powerpoint/2010/main" val="29636360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9880</TotalTime>
  <Words>122</Words>
  <Application>Microsoft Office PowerPoint</Application>
  <PresentationFormat>Widescreen</PresentationFormat>
  <Paragraphs>31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Celestial</vt:lpstr>
      <vt:lpstr>Илустрација рада апликације из угла корисника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Илустрација рада апликације из угла корисника</vt:lpstr>
      <vt:lpstr>PowerPoint Presentation</vt:lpstr>
      <vt:lpstr>PowerPoint Presentation</vt:lpstr>
      <vt:lpstr>PowerPoint Presentation</vt:lpstr>
      <vt:lpstr>Илустрација рада апликације из угла корисника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Petar Peric</dc:creator>
  <cp:lastModifiedBy>Petar Peric</cp:lastModifiedBy>
  <cp:revision>40</cp:revision>
  <dcterms:created xsi:type="dcterms:W3CDTF">2023-06-17T12:54:47Z</dcterms:created>
  <dcterms:modified xsi:type="dcterms:W3CDTF">2023-07-25T11:52:27Z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2023-06-17T13:43:39Z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6223df43-dc17-4dfc-a5ca-8a91c2e8f0c8</vt:lpwstr>
  </property>
  <property fmtid="{D5CDD505-2E9C-101B-9397-08002B2CF9AE}" pid="7" name="MSIP_Label_defa4170-0d19-0005-0004-bc88714345d2_ActionId">
    <vt:lpwstr>a4fac7b1-2af4-4792-aa1b-7010bca98af0</vt:lpwstr>
  </property>
  <property fmtid="{D5CDD505-2E9C-101B-9397-08002B2CF9AE}" pid="8" name="MSIP_Label_defa4170-0d19-0005-0004-bc88714345d2_ContentBits">
    <vt:lpwstr>0</vt:lpwstr>
  </property>
</Properties>
</file>

<file path=docProps/thumbnail.jpeg>
</file>